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8"/>
    <p:restoredTop sz="73152"/>
  </p:normalViewPr>
  <p:slideViewPr>
    <p:cSldViewPr snapToGrid="0" snapToObjects="1">
      <p:cViewPr varScale="1">
        <p:scale>
          <a:sx n="54" d="100"/>
          <a:sy n="54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-7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A3E8-D751-8F47-932F-37C56D34A0A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9BAB-6787-794B-A9F8-B69F3E59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7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9BAB-6787-794B-A9F8-B69F3E5941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Staff are now Supporting Members Slide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staff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remotely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receiving phone calls daily or once weekly (depending on need)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emotional support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Reachout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members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 with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greater need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 phone calls on a daily basis for a chat (Practical support can be implemented by engagement worker if necessary,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food bank delivery)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 hub available to take phone calls and signpost to appropriate services.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Sanctuary crisis service phoning new and existing referrals for crisis support between hours of 7pm and 2am. Sanctuary also keeping in touch with members on weekends.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Referrals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Exploring ideas around members calling members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9BAB-6787-794B-A9F8-B69F3E5941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Virtual Mosaic &amp; </a:t>
            </a:r>
            <a:r>
              <a:rPr lang="en-US" sz="1200" dirty="0" smtClean="0"/>
              <a:t>maintaining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community of mutual support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through info hub and we can book in/sign up for national careers service and yoga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9BAB-6787-794B-A9F8-B69F3E5941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9BAB-6787-794B-A9F8-B69F3E5941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Further Support &amp; Helplines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these services you</a:t>
            </a:r>
            <a:r>
              <a:rPr lang="en-US" baseline="0" dirty="0" smtClean="0"/>
              <a:t> can self-refer: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Certitude </a:t>
            </a:r>
            <a:r>
              <a:rPr lang="en-US" dirty="0" smtClean="0"/>
              <a:t>– Virtual </a:t>
            </a:r>
            <a:r>
              <a:rPr lang="en-US" b="1" dirty="0" smtClean="0"/>
              <a:t>Connect</a:t>
            </a:r>
            <a:r>
              <a:rPr lang="en-US" b="1" baseline="0" dirty="0" smtClean="0"/>
              <a:t> and D</a:t>
            </a:r>
            <a:r>
              <a:rPr lang="en-US" baseline="0" dirty="0" smtClean="0"/>
              <a:t>o </a:t>
            </a:r>
            <a:r>
              <a:rPr lang="en-US" dirty="0" smtClean="0"/>
              <a:t>(Art Monday, Choir, Laughter Yoga, Craft Group and Wellbeing Group)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Leap </a:t>
            </a:r>
            <a:r>
              <a:rPr lang="en-US" b="1" dirty="0" err="1" smtClean="0"/>
              <a:t>Lambeth</a:t>
            </a:r>
            <a:r>
              <a:rPr lang="en-US" b="1" dirty="0" smtClean="0"/>
              <a:t> - </a:t>
            </a:r>
            <a:r>
              <a:rPr lang="en-US" dirty="0" smtClean="0"/>
              <a:t>zoom coffee morning parents and children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Dragon</a:t>
            </a:r>
            <a:r>
              <a:rPr lang="en-US" b="1" baseline="0" dirty="0" smtClean="0"/>
              <a:t> Café </a:t>
            </a:r>
            <a:r>
              <a:rPr lang="en-US" baseline="0" dirty="0" smtClean="0"/>
              <a:t>– Monday Zoom wellbeing activities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The Listening Place </a:t>
            </a:r>
            <a:r>
              <a:rPr lang="en-US" baseline="0" dirty="0" smtClean="0"/>
              <a:t>– Emotional Support Telephone Service -0203906 7676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Community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 Support and online classes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Silverline</a:t>
            </a:r>
            <a:r>
              <a:rPr lang="en-US" b="1" baseline="0" dirty="0" smtClean="0"/>
              <a:t> – </a:t>
            </a:r>
            <a:r>
              <a:rPr lang="en-US" b="0" baseline="0" dirty="0" smtClean="0"/>
              <a:t>24 Helpline for older people, might be able to link people up with local befriending services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Young Minds </a:t>
            </a:r>
            <a:r>
              <a:rPr lang="en-US" b="0" baseline="0" dirty="0" smtClean="0"/>
              <a:t>– YA Mental Health Charity, Good website, Parents Helpline 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Mix-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helpline, great website, also run telephone counselling service for YA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Lambeth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Mutual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Aid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Register as a volunteer or ask for help(shopping, medicine, dog walking, using technology, phone call company)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SLAM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Hour Mental Health Crisis Line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Carers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Hub </a:t>
            </a:r>
            <a:r>
              <a:rPr lang="en-US" sz="1200" b="1" i="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Lambeth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Groups, mindfulness, peer support groups and bingo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9BAB-6787-794B-A9F8-B69F3E5941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0702A-8868-7F4D-892B-6CFFE1F6E40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3EA2-0740-FE4C-A3A8-17B96544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hub@mosaic-clubhouse.or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infohub@mosaic-clubhouse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eaker.com/show/pixel-fm" TargetMode="External"/><Relationship Id="rId7" Type="http://schemas.openxmlformats.org/officeDocument/2006/relationships/hyperlink" Target="mailto:infohub@mosaic-clubhouse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.holden@mosaic-clubhouse.or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3" Type="http://schemas.openxmlformats.org/officeDocument/2006/relationships/hyperlink" Target="mailto:infohub@mosaic-clubhouse.org" TargetMode="External"/><Relationship Id="rId7" Type="http://schemas.openxmlformats.org/officeDocument/2006/relationships/image" Target="../media/image14.png"/><Relationship Id="rId12" Type="http://schemas.openxmlformats.org/officeDocument/2006/relationships/hyperlink" Target="mailto:n.holden@mosaic-clubhouse.org" TargetMode="Externa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jpeg"/><Relationship Id="rId5" Type="http://schemas.openxmlformats.org/officeDocument/2006/relationships/image" Target="../media/image12.png"/><Relationship Id="rId15" Type="http://schemas.openxmlformats.org/officeDocument/2006/relationships/image" Target="../media/image20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E2EE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Mosaic Clubhouse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173" y="2387600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Reaching Out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99" y="3215480"/>
            <a:ext cx="7105880" cy="4123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07" y="297824"/>
            <a:ext cx="1952100" cy="15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5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E2EE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2" y="183240"/>
            <a:ext cx="10515600" cy="1325563"/>
          </a:xfrm>
        </p:spPr>
        <p:txBody>
          <a:bodyPr/>
          <a:lstStyle/>
          <a:p>
            <a:r>
              <a:rPr lang="en-US" b="1" dirty="0" smtClean="0"/>
              <a:t>Adapting </a:t>
            </a:r>
            <a:r>
              <a:rPr lang="en-US" b="1" dirty="0"/>
              <a:t>&amp;</a:t>
            </a:r>
            <a:r>
              <a:rPr lang="en-US" b="1" dirty="0" smtClean="0"/>
              <a:t> Keeping Connected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803"/>
            <a:ext cx="8126186" cy="49965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Staff working remotely</a:t>
            </a:r>
          </a:p>
          <a:p>
            <a:r>
              <a:rPr lang="en-US" sz="2400" dirty="0" smtClean="0"/>
              <a:t>Reach out - 400 Members phone call daily or once per week.</a:t>
            </a:r>
          </a:p>
          <a:p>
            <a:r>
              <a:rPr lang="en-US" sz="2400" dirty="0" smtClean="0"/>
              <a:t>Email, Text</a:t>
            </a:r>
          </a:p>
          <a:p>
            <a:r>
              <a:rPr lang="en-US" sz="2400" dirty="0" smtClean="0"/>
              <a:t>Zoom one-to-one with members </a:t>
            </a:r>
          </a:p>
          <a:p>
            <a:r>
              <a:rPr lang="en-US" sz="2400" dirty="0" smtClean="0"/>
              <a:t>Postcards</a:t>
            </a:r>
          </a:p>
          <a:p>
            <a:r>
              <a:rPr lang="en-US" sz="2400" dirty="0" smtClean="0"/>
              <a:t>Info Hub</a:t>
            </a:r>
          </a:p>
          <a:p>
            <a:r>
              <a:rPr lang="en-US" sz="2400" dirty="0" smtClean="0"/>
              <a:t>Evening Sanctuary</a:t>
            </a:r>
          </a:p>
          <a:p>
            <a:r>
              <a:rPr lang="en-US" sz="2400" dirty="0" smtClean="0"/>
              <a:t>Mosaic &amp; Sanctuary Referrals</a:t>
            </a:r>
          </a:p>
          <a:p>
            <a:r>
              <a:rPr lang="en-US" sz="2400" dirty="0" smtClean="0"/>
              <a:t>Outreach/Befriending?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K:\Photos 2018\Solo Photos\Donna at SHARP team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88" y="2933651"/>
            <a:ext cx="1610134" cy="21468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38" y="297825"/>
            <a:ext cx="849567" cy="681889"/>
          </a:xfrm>
          <a:prstGeom prst="rect">
            <a:avLst/>
          </a:prstGeom>
        </p:spPr>
      </p:pic>
      <p:pic>
        <p:nvPicPr>
          <p:cNvPr id="8" name="Shape 330" descr="C:\Users\Maz_2\Desktop\Indian YMCA (Co-production 15.6.16)\Pics\WT8A2222.JPG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4386" y="1507132"/>
            <a:ext cx="2743799" cy="15962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Shape 356" descr="C:\Users\clerical\Desktop\my-journey-Shak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5919" y="2818646"/>
            <a:ext cx="2556934" cy="160866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Picture 4" descr="K:\B and A Photos\New\DSC_05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168" y="4270922"/>
            <a:ext cx="2135016" cy="14195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5971537"/>
            <a:ext cx="12174010" cy="873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Mosaic Information Hub Phone or Text: 07984 343 643.</a:t>
            </a:r>
          </a:p>
          <a:p>
            <a:r>
              <a:rPr lang="en-US" sz="1800" smtClean="0"/>
              <a:t>Email: </a:t>
            </a:r>
            <a:r>
              <a:rPr lang="en-US" sz="1800" b="1" smtClean="0">
                <a:hlinkClick r:id="rId8"/>
              </a:rPr>
              <a:t>infohub@mosaic-clubhouse.org</a:t>
            </a:r>
            <a:endParaRPr lang="en-US" sz="1800" b="1" smtClean="0"/>
          </a:p>
          <a:p>
            <a:endParaRPr lang="en-US" sz="2400" b="1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332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E2EE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96" y="138583"/>
            <a:ext cx="10515600" cy="1325563"/>
          </a:xfrm>
        </p:spPr>
        <p:txBody>
          <a:bodyPr/>
          <a:lstStyle/>
          <a:p>
            <a:r>
              <a:rPr lang="en-US" b="1" dirty="0" smtClean="0"/>
              <a:t>Virtual Mosaic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83" y="1755727"/>
            <a:ext cx="10515600" cy="4995136"/>
          </a:xfrm>
        </p:spPr>
        <p:txBody>
          <a:bodyPr/>
          <a:lstStyle/>
          <a:p>
            <a:r>
              <a:rPr lang="en-US" sz="2400" dirty="0" smtClean="0"/>
              <a:t>Zoom Unit Meetings - Mosaic operations, ideas, encourage </a:t>
            </a:r>
            <a:r>
              <a:rPr lang="en-US" sz="2400" dirty="0"/>
              <a:t>unit work at </a:t>
            </a:r>
            <a:r>
              <a:rPr lang="en-US" sz="2400" dirty="0" smtClean="0"/>
              <a:t>home, space </a:t>
            </a:r>
            <a:r>
              <a:rPr lang="en-US" sz="2400" dirty="0"/>
              <a:t>for members to meet, see </a:t>
            </a:r>
            <a:r>
              <a:rPr lang="en-US" sz="2400" dirty="0" smtClean="0"/>
              <a:t>each other </a:t>
            </a:r>
            <a:r>
              <a:rPr lang="en-US" sz="2400" dirty="0"/>
              <a:t>and </a:t>
            </a:r>
            <a:r>
              <a:rPr lang="en-US" sz="2400" dirty="0" smtClean="0"/>
              <a:t>socialize.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YA committee meetings</a:t>
            </a:r>
          </a:p>
          <a:p>
            <a:r>
              <a:rPr lang="en-US" sz="2400" dirty="0" smtClean="0"/>
              <a:t>Policy Meeting</a:t>
            </a:r>
          </a:p>
          <a:p>
            <a:r>
              <a:rPr lang="en-US" sz="2400" dirty="0" smtClean="0"/>
              <a:t>Writing Club</a:t>
            </a:r>
          </a:p>
          <a:p>
            <a:r>
              <a:rPr lang="en-US" sz="2400" dirty="0" smtClean="0"/>
              <a:t>Film Club</a:t>
            </a:r>
          </a:p>
          <a:p>
            <a:endParaRPr lang="en-US" sz="2400" dirty="0" smtClean="0"/>
          </a:p>
          <a:p>
            <a:r>
              <a:rPr lang="en-US" sz="2400" dirty="0" smtClean="0"/>
              <a:t>Yoga (open to non members)</a:t>
            </a:r>
          </a:p>
          <a:p>
            <a:r>
              <a:rPr lang="en-US" sz="2400" dirty="0" smtClean="0"/>
              <a:t>National Careers Service (open to non members)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38" y="297825"/>
            <a:ext cx="849567" cy="681889"/>
          </a:xfrm>
          <a:prstGeom prst="rect">
            <a:avLst/>
          </a:prstGeom>
        </p:spPr>
      </p:pic>
      <p:pic>
        <p:nvPicPr>
          <p:cNvPr id="5" name="Shape 372" descr="C:\Users\Maz_2\Desktop\Indian YMCA (Co-production 15.6.16)\Pics\WT8A20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720" y="2680627"/>
            <a:ext cx="2933176" cy="23660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Picture 5" descr="K:\Photos 2018\Young Adults AGM\IMG_39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49" y="2693554"/>
            <a:ext cx="3120208" cy="2340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4296" y="1179707"/>
            <a:ext cx="4006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/>
              <a:t>Community </a:t>
            </a:r>
            <a:r>
              <a:rPr lang="en-US" sz="2400" dirty="0"/>
              <a:t>of </a:t>
            </a:r>
            <a:r>
              <a:rPr lang="en-US" sz="2400" dirty="0" smtClean="0"/>
              <a:t>Mutual Support</a:t>
            </a:r>
            <a:endParaRPr lang="en-US" sz="2400" dirty="0"/>
          </a:p>
        </p:txBody>
      </p:sp>
      <p:pic>
        <p:nvPicPr>
          <p:cNvPr id="1026" name="Picture 2" descr="ational Careers (@NationalCareers) | Twi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33" y="5068599"/>
            <a:ext cx="805488" cy="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5971537"/>
            <a:ext cx="12174010" cy="873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Mosaic Information Hub Phone or Text: 07984 343 643.</a:t>
            </a:r>
          </a:p>
          <a:p>
            <a:r>
              <a:rPr lang="en-US" sz="1800" smtClean="0"/>
              <a:t>Email: </a:t>
            </a:r>
            <a:r>
              <a:rPr lang="en-US" sz="1800" b="1" smtClean="0">
                <a:hlinkClick r:id="rId7"/>
              </a:rPr>
              <a:t>infohub@mosaic-clubhouse.org</a:t>
            </a:r>
            <a:endParaRPr lang="en-US" sz="1800" b="1" smtClean="0"/>
          </a:p>
          <a:p>
            <a:endParaRPr lang="en-US" sz="2400" b="1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5003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E2EE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96" y="138583"/>
            <a:ext cx="10515600" cy="1325563"/>
          </a:xfrm>
        </p:spPr>
        <p:txBody>
          <a:bodyPr/>
          <a:lstStyle/>
          <a:p>
            <a:r>
              <a:rPr lang="en-US" b="1" dirty="0" smtClean="0"/>
              <a:t>In the 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296" y="1343382"/>
            <a:ext cx="8278061" cy="50455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Members’ </a:t>
            </a:r>
            <a:r>
              <a:rPr lang="en-US" dirty="0"/>
              <a:t>e</a:t>
            </a:r>
            <a:r>
              <a:rPr lang="en-US" dirty="0" smtClean="0"/>
              <a:t>xperiences</a:t>
            </a:r>
          </a:p>
          <a:p>
            <a:r>
              <a:rPr lang="en-US" dirty="0" smtClean="0"/>
              <a:t>Clubhouse International </a:t>
            </a:r>
          </a:p>
          <a:p>
            <a:r>
              <a:rPr lang="en-US" dirty="0" smtClean="0"/>
              <a:t>Share ideas support, wellbeing tips</a:t>
            </a:r>
          </a:p>
          <a:p>
            <a:r>
              <a:rPr lang="en-US" dirty="0" smtClean="0"/>
              <a:t>Photography/artwork</a:t>
            </a:r>
          </a:p>
          <a:p>
            <a:r>
              <a:rPr lang="en-US" dirty="0" smtClean="0"/>
              <a:t>Reviews books, TV, films, podcasts</a:t>
            </a:r>
          </a:p>
          <a:p>
            <a:r>
              <a:rPr lang="en-US" dirty="0" smtClean="0"/>
              <a:t>Pixel FM </a:t>
            </a:r>
            <a:r>
              <a:rPr lang="en-US" dirty="0">
                <a:hlinkClick r:id="rId3"/>
              </a:rPr>
              <a:t>https://www.spreaker.com/show/pixel-fm</a:t>
            </a:r>
            <a:endParaRPr lang="en-US" dirty="0" smtClean="0"/>
          </a:p>
          <a:p>
            <a:r>
              <a:rPr lang="en-US" dirty="0" smtClean="0"/>
              <a:t>Recipes</a:t>
            </a:r>
          </a:p>
          <a:p>
            <a:r>
              <a:rPr lang="en-US" dirty="0" smtClean="0"/>
              <a:t>Poems, short stories</a:t>
            </a:r>
          </a:p>
          <a:p>
            <a:r>
              <a:rPr lang="en-US" dirty="0" smtClean="0"/>
              <a:t>Employment – National Careers Service</a:t>
            </a:r>
          </a:p>
          <a:p>
            <a:r>
              <a:rPr lang="en-US" dirty="0" smtClean="0"/>
              <a:t>Online Educational Courses – SLAM Recovery College, Open University</a:t>
            </a:r>
          </a:p>
          <a:p>
            <a:r>
              <a:rPr lang="en-US" dirty="0" smtClean="0"/>
              <a:t>Other local services &amp;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38" y="297825"/>
            <a:ext cx="849567" cy="681889"/>
          </a:xfrm>
          <a:prstGeom prst="rect">
            <a:avLst/>
          </a:prstGeom>
        </p:spPr>
      </p:pic>
      <p:pic>
        <p:nvPicPr>
          <p:cNvPr id="5122" name="Picture 2" descr="https://mcusercontent.com/050cffd768598f924bc93a817/images/f3dd7e9c-3af4-45d1-8c61-2f0febffb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79" y="892646"/>
            <a:ext cx="2601417" cy="20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85079" y="3204426"/>
            <a:ext cx="375442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Please sign up to our E-Newsletter</a:t>
            </a:r>
          </a:p>
          <a:p>
            <a:endParaRPr lang="en-US" sz="2000" dirty="0"/>
          </a:p>
          <a:p>
            <a:r>
              <a:rPr lang="en-US" sz="2000" dirty="0" smtClean="0"/>
              <a:t> Nancy</a:t>
            </a:r>
          </a:p>
          <a:p>
            <a:r>
              <a:rPr lang="en-US" sz="2000" dirty="0" smtClean="0"/>
              <a:t> </a:t>
            </a:r>
            <a:r>
              <a:rPr lang="en-US" sz="2000" dirty="0">
                <a:hlinkClick r:id="rId6"/>
              </a:rPr>
              <a:t>n.holden@mosaic-clubhouse.org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6008909"/>
            <a:ext cx="12174010" cy="873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Mosaic Information Hub Phone or Text: 07984 343 643.</a:t>
            </a:r>
          </a:p>
          <a:p>
            <a:r>
              <a:rPr lang="en-US" sz="1800" smtClean="0"/>
              <a:t>Email: </a:t>
            </a:r>
            <a:r>
              <a:rPr lang="en-US" sz="1800" b="1" smtClean="0">
                <a:hlinkClick r:id="rId7"/>
              </a:rPr>
              <a:t>infohub@mosaic-clubhouse.org</a:t>
            </a:r>
            <a:endParaRPr lang="en-US" sz="1800" b="1" smtClean="0"/>
          </a:p>
          <a:p>
            <a:endParaRPr lang="en-US" sz="2400" b="1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8094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E2EE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5971537"/>
            <a:ext cx="12174010" cy="8736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Mosaic Information </a:t>
            </a:r>
            <a:r>
              <a:rPr lang="en-US" sz="1800" dirty="0"/>
              <a:t>Hub </a:t>
            </a:r>
            <a:r>
              <a:rPr lang="en-US" sz="1800" dirty="0" smtClean="0"/>
              <a:t>Phone or Text:</a:t>
            </a:r>
            <a:r>
              <a:rPr lang="en-US" sz="1800" dirty="0"/>
              <a:t> 07984 343 643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Email: </a:t>
            </a:r>
            <a:r>
              <a:rPr lang="en-US" sz="1800" b="1" dirty="0" smtClean="0">
                <a:hlinkClick r:id="rId3"/>
              </a:rPr>
              <a:t>infohub@mosaic-clubhouse.org</a:t>
            </a:r>
            <a:endParaRPr lang="en-US" sz="1800" b="1" dirty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4460857" y="5274056"/>
            <a:ext cx="299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SLAM </a:t>
            </a:r>
            <a:r>
              <a:rPr lang="en-US" b="1" dirty="0"/>
              <a:t>C</a:t>
            </a:r>
            <a:r>
              <a:rPr lang="en-US" b="1" dirty="0" smtClean="0"/>
              <a:t>risis Line 24 Hours</a:t>
            </a:r>
          </a:p>
          <a:p>
            <a:pPr algn="ctr"/>
            <a:r>
              <a:rPr lang="en-US" b="1" dirty="0" smtClean="0"/>
              <a:t> 0800 731 2864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99809" y="103522"/>
            <a:ext cx="6024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Further Support &amp; </a:t>
            </a:r>
            <a:r>
              <a:rPr lang="en-US" sz="3600" b="1" dirty="0"/>
              <a:t>H</a:t>
            </a:r>
            <a:r>
              <a:rPr lang="en-US" sz="3600" b="1" dirty="0" smtClean="0"/>
              <a:t>elplines </a:t>
            </a:r>
            <a:endParaRPr lang="en-US" sz="3600" dirty="0"/>
          </a:p>
        </p:txBody>
      </p:sp>
      <p:pic>
        <p:nvPicPr>
          <p:cNvPr id="1026" name="Picture 2" descr="https://www.themix.org.uk/wp-content/themes/connected/images/TheMix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10" y="2545403"/>
            <a:ext cx="1453920" cy="4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" y="4492353"/>
            <a:ext cx="2065242" cy="517071"/>
          </a:xfrm>
          <a:prstGeom prst="rect">
            <a:avLst/>
          </a:prstGeom>
        </p:spPr>
      </p:pic>
      <p:pic>
        <p:nvPicPr>
          <p:cNvPr id="1032" name="Picture 8" descr="dvice for Parents: Exams, Money, Parents' helplin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93" y="2392790"/>
            <a:ext cx="1184049" cy="8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 Listening Pl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978" y="1083166"/>
            <a:ext cx="2016402" cy="10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certitude.london/wp-content/uploads/2019/03/certitude-logo-590x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1" y="1050082"/>
            <a:ext cx="2008209" cy="4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e Dragon Café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95" y="52083"/>
            <a:ext cx="2623773" cy="7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ving Children a Better Start | LEA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9" y="2753456"/>
            <a:ext cx="1450649" cy="7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9809" y="1553259"/>
            <a:ext cx="3915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Connect and </a:t>
            </a:r>
            <a:r>
              <a:rPr lang="en-US" b="1" dirty="0" smtClean="0"/>
              <a:t>Do </a:t>
            </a:r>
            <a:r>
              <a:rPr lang="en-US" b="1" dirty="0"/>
              <a:t>Virtual </a:t>
            </a:r>
            <a:r>
              <a:rPr lang="en-US" b="1" dirty="0" err="1"/>
              <a:t>Programme</a:t>
            </a:r>
            <a:r>
              <a:rPr lang="en-US" b="1" dirty="0"/>
              <a:t> </a:t>
            </a: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Solidarity in a </a:t>
            </a:r>
            <a:r>
              <a:rPr lang="en-US" b="1" dirty="0" smtClean="0"/>
              <a:t>Crisis Helpline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24001" y="695096"/>
            <a:ext cx="178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/>
              <a:t>d</a:t>
            </a:r>
            <a:r>
              <a:rPr lang="en-US" u="sng" dirty="0" err="1" smtClean="0"/>
              <a:t>ragoncafe.co.uk</a:t>
            </a:r>
            <a:endParaRPr lang="en-US" u="sng" dirty="0"/>
          </a:p>
        </p:txBody>
      </p:sp>
      <p:pic>
        <p:nvPicPr>
          <p:cNvPr id="17" name="Picture 2" descr="https://mcusercontent.com/050cffd768598f924bc93a817/images/f3dd7e9c-3af4-45d1-8c61-2f0febffb2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38" y="6093960"/>
            <a:ext cx="862403" cy="6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08141" y="6152988"/>
            <a:ext cx="4358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sign up to our </a:t>
            </a:r>
            <a:r>
              <a:rPr lang="en-US" dirty="0" smtClean="0"/>
              <a:t>E-Newsletter - Nancy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12"/>
              </a:rPr>
              <a:t>n.holden@mosaic-clubhouse.org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5641" y="3561252"/>
            <a:ext cx="2059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002060"/>
                </a:solidFill>
              </a:rPr>
              <a:t>leaplambeth.org.uk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70" y="5055630"/>
            <a:ext cx="32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/>
              <a:t>www.clearcommunityweb.co.uk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4885855" y="1675661"/>
            <a:ext cx="26645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err="1" smtClean="0"/>
              <a:t>Lambethmutualaid.co.uk</a:t>
            </a:r>
            <a:endParaRPr lang="en-US" u="sng" dirty="0" smtClean="0"/>
          </a:p>
          <a:p>
            <a:pPr algn="ctr"/>
            <a:r>
              <a:rPr lang="en-US" b="1" dirty="0" smtClean="0"/>
              <a:t>0800 </a:t>
            </a:r>
            <a:r>
              <a:rPr lang="en-US" b="1" dirty="0"/>
              <a:t>009 6504</a:t>
            </a:r>
          </a:p>
          <a:p>
            <a:endParaRPr lang="en-US" dirty="0"/>
          </a:p>
        </p:txBody>
      </p:sp>
      <p:pic>
        <p:nvPicPr>
          <p:cNvPr id="12" name="Picture 2" descr="ambeth Mutual Aid launches finance scheme to support people who ...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35877" b="34321"/>
          <a:stretch/>
        </p:blipFill>
        <p:spPr bwMode="auto">
          <a:xfrm>
            <a:off x="5328965" y="707860"/>
            <a:ext cx="1526187" cy="9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58301" y="3375640"/>
            <a:ext cx="3033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Young Minds Parents Helpline</a:t>
            </a:r>
          </a:p>
          <a:p>
            <a:pPr algn="ctr"/>
            <a:r>
              <a:rPr lang="is-IS" b="1" dirty="0"/>
              <a:t>0808 802 </a:t>
            </a:r>
            <a:r>
              <a:rPr lang="is-IS" b="1" dirty="0" smtClean="0"/>
              <a:t>5544</a:t>
            </a:r>
          </a:p>
          <a:p>
            <a:pPr algn="ctr"/>
            <a:r>
              <a:rPr lang="en-US" u="sng" dirty="0"/>
              <a:t>y</a:t>
            </a:r>
            <a:r>
              <a:rPr lang="is-IS" u="sng" dirty="0" smtClean="0"/>
              <a:t>oungminds.org.uk</a:t>
            </a:r>
            <a:endParaRPr lang="en-US" u="sng" dirty="0"/>
          </a:p>
        </p:txBody>
      </p:sp>
      <p:sp>
        <p:nvSpPr>
          <p:cNvPr id="18" name="Rectangle 17"/>
          <p:cNvSpPr/>
          <p:nvPr/>
        </p:nvSpPr>
        <p:spPr>
          <a:xfrm>
            <a:off x="5618342" y="2998013"/>
            <a:ext cx="4111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</a:t>
            </a:r>
            <a:r>
              <a:rPr lang="en-US" b="1" dirty="0" smtClean="0"/>
              <a:t>Mix Helpline for YA</a:t>
            </a:r>
          </a:p>
          <a:p>
            <a:pPr algn="ctr"/>
            <a:r>
              <a:rPr lang="en-US" b="1" dirty="0" smtClean="0"/>
              <a:t> (Under 25)  </a:t>
            </a:r>
          </a:p>
          <a:p>
            <a:pPr algn="ctr"/>
            <a:r>
              <a:rPr lang="en-US" b="1" dirty="0" smtClean="0"/>
              <a:t>08088 808 4994</a:t>
            </a:r>
          </a:p>
          <a:p>
            <a:pPr algn="ctr"/>
            <a:r>
              <a:rPr lang="en-US" u="sng" dirty="0" err="1"/>
              <a:t>t</a:t>
            </a:r>
            <a:r>
              <a:rPr lang="en-US" u="sng" dirty="0" err="1" smtClean="0"/>
              <a:t>hemix.org.uk</a:t>
            </a:r>
            <a:endParaRPr lang="en-US" u="sng" dirty="0"/>
          </a:p>
        </p:txBody>
      </p:sp>
      <p:sp>
        <p:nvSpPr>
          <p:cNvPr id="20" name="Rectangle 19"/>
          <p:cNvSpPr/>
          <p:nvPr/>
        </p:nvSpPr>
        <p:spPr>
          <a:xfrm>
            <a:off x="9858281" y="2072966"/>
            <a:ext cx="21212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0203 906 </a:t>
            </a:r>
            <a:r>
              <a:rPr lang="en-US" b="1" dirty="0" smtClean="0"/>
              <a:t>7676</a:t>
            </a:r>
            <a:endParaRPr lang="en-US" u="sng" dirty="0" smtClean="0"/>
          </a:p>
          <a:p>
            <a:pPr algn="ctr"/>
            <a:r>
              <a:rPr lang="en-US" u="sng" dirty="0" err="1" smtClean="0"/>
              <a:t>listeningplace.org.uk</a:t>
            </a:r>
            <a:endParaRPr lang="en-US" u="sng" dirty="0" smtClean="0"/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arers Hub Lambeth - we are 3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05" y="4552742"/>
            <a:ext cx="836599" cy="8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pcoming Events - The Silver 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81" y="3102617"/>
            <a:ext cx="1341411" cy="7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758914" y="3864562"/>
            <a:ext cx="346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 24 </a:t>
            </a:r>
            <a:r>
              <a:rPr lang="en-US" b="1" dirty="0" smtClean="0"/>
              <a:t>Hour Helpline </a:t>
            </a:r>
            <a:r>
              <a:rPr lang="en-US" b="1" dirty="0"/>
              <a:t>for </a:t>
            </a:r>
            <a:r>
              <a:rPr lang="en-US" b="1" dirty="0" smtClean="0"/>
              <a:t>Older People</a:t>
            </a:r>
          </a:p>
          <a:p>
            <a:pPr algn="ctr">
              <a:defRPr/>
            </a:pPr>
            <a:r>
              <a:rPr lang="en-US" b="1" dirty="0" smtClean="0"/>
              <a:t>0800 4 70 80 90</a:t>
            </a:r>
            <a:endParaRPr lang="en-US" b="1" dirty="0"/>
          </a:p>
        </p:txBody>
      </p:sp>
      <p:pic>
        <p:nvPicPr>
          <p:cNvPr id="25" name="Picture 10" descr="LaM 24 Hour Crisis Support | Southwark Wellbeing Hub | Together ...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48" y="4398026"/>
            <a:ext cx="1324231" cy="8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550431" y="5385422"/>
            <a:ext cx="307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Carers</a:t>
            </a:r>
            <a:r>
              <a:rPr lang="en-US" b="1" dirty="0" smtClean="0"/>
              <a:t> Hub </a:t>
            </a:r>
            <a:r>
              <a:rPr lang="en-US" b="1" dirty="0" err="1" smtClean="0"/>
              <a:t>Lambeth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0207 501 8970</a:t>
            </a:r>
            <a:endParaRPr lang="en-US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62" y="6113893"/>
            <a:ext cx="849567" cy="6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5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453</Words>
  <Application>Microsoft Office PowerPoint</Application>
  <PresentationFormat>Widescreen</PresentationFormat>
  <Paragraphs>101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Mosaic Clubhouse</vt:lpstr>
      <vt:lpstr>Adapting &amp; Keeping Connected</vt:lpstr>
      <vt:lpstr>Virtual Mosaic</vt:lpstr>
      <vt:lpstr>In the Mo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Mosaic Clubhouse</dc:title>
  <dc:creator>Microsoft Office User</dc:creator>
  <cp:lastModifiedBy>Lee Elliott</cp:lastModifiedBy>
  <cp:revision>138</cp:revision>
  <dcterms:created xsi:type="dcterms:W3CDTF">2020-05-13T09:03:42Z</dcterms:created>
  <dcterms:modified xsi:type="dcterms:W3CDTF">2020-05-19T09:13:44Z</dcterms:modified>
</cp:coreProperties>
</file>